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2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2C1481-78C5-0A4A-8D0C-5A1860EB96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58D682C-8BF0-9D4C-86C3-39BCFFA7AE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23D62BB-3BBA-7841-B011-1E0B4CBC0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D53BF7F-F455-2B4A-8F7E-9D36E4BB1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293AABA-7D47-8C4D-B5DA-FBAAF051F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89945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A9DC94-D09A-EB43-9B83-CD6B26E7E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9FB6590-ADCA-2245-90F8-7C679F942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23F59F7-8C4B-8A46-9FA3-C62BB3780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D26AC1-06BE-3B4E-A5EB-75F2FE91E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23D5668-297F-864E-8FF5-24120C061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54911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05471AA-CA12-CD43-BDAA-4F9841A8CA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F4DFA59-7E83-4047-8025-E969757063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FFE346E-D2C2-C240-9A7C-3F4012113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B687D6-4228-584E-AB37-332466B49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CE8A5DB-1CA3-4D49-82D0-E6FFFCB40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79106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4A45B-E739-1D4D-8B8F-D0D25EFDA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2C7117-ED25-964D-9D7F-F765E9BFB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81C11F-B74E-104B-9D6D-0C4E95518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18D9F96-7687-D84C-BA1E-9FFE3DD77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65DBC43-2E27-F84C-A490-AD497F3C5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27861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7615C2-D07B-D94D-8D86-FAA19ECA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B764D35-6ED5-D945-A6DB-5A1E3280D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87BC2A0-2763-E047-8C2C-1AA2E7274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DD54D22-FA6B-E843-8B90-06B6FF139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80E060-1E64-E842-8E7C-2613E15C6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48876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AAFBB7-17DB-5C40-AF80-CA30243A3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08AB195-B01A-4348-91E0-2E5F9CB630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4C99A41-0F7E-354E-8544-8BA7CB1C1F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F851948-1F7A-2B48-9156-D675F6109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4FBD2B5-0D68-B44C-856E-7E2DFA14E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E79528B-1D10-5F4D-B899-9FAB71E4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87904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7D66C7-629D-2F4E-8484-573B3A801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3FDC57E-4DF2-C745-965E-889957536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B88214B-1F5C-5445-81FE-A4ACED1E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10ED4A1-D100-DE45-AF3F-3653B34A9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B0DB39B-E2F7-FE4D-9152-3A043B6ED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3326548-6365-8540-A5F6-6DB1F9251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0F714E6-7B90-B948-A7EA-90781189C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706813C-9B4C-DF4E-9951-7E6D320C8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90866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31DF3C-0973-984A-A8F2-A174C3EB8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1CB87BD-AA7D-A74F-8CB7-B29503A12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21F772C-9D0F-6A49-8197-CB26F3418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D6F2C6E-66D5-C843-8D96-C13DA81CF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24091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A6D11E7-8714-D047-AC0A-4F5D8133D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48FCFF2-9F1C-BA4A-813B-84CDAC6F8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BEFE530-4F63-CB4C-81D4-140E6DB7E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04193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EA4E60-7FD5-464B-86C2-D1BB366D5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D5B118-D50C-684C-8BBD-4C58AACCD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AF757DB-0EF0-864B-AE55-09FEC56E8A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78AB325-6524-2640-B659-0E4E26008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52192A7-CEDC-774B-B694-73FCE3124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11DC1F4-CEB0-5D40-8729-8F825D01F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9779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8AEB33-7F04-894C-86F7-1F36776C9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1630421-262A-E845-8C45-586EA3CD14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754BE23-F602-6241-B11C-A6B58F2B3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CE47EFB-CDF1-1744-AE90-58864DF80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3000A2E-4558-E245-925E-386CEF1BE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E9AA3AB-B34C-B54B-9600-D8541B41D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09302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C54AFFB-DE15-2345-97E9-AB7E907CA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C6A1763-DD9F-ED44-844B-7EA6D45A14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E90164B-FF7A-614B-ADC0-4016EBE6FA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1FA99-DDD5-D84C-AEA0-3D3FFBE66BE4}" type="datetimeFigureOut">
              <a:rPr kumimoji="1" lang="zh-TW" altLang="en-US" smtClean="0"/>
              <a:t>2019/4/18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D5278F2-FAFA-8E4D-8091-09A3CD8DA0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6B90FD2-CED7-5548-9385-A509EE1C11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8B75FE-B1FF-C14D-AE16-C736991EE64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44861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>
            <a:extLst>
              <a:ext uri="{FF2B5EF4-FFF2-40B4-BE49-F238E27FC236}">
                <a16:creationId xmlns:a16="http://schemas.microsoft.com/office/drawing/2014/main" id="{DAE5CA0B-4E43-8D4E-8A3A-DD91A9C4DEC8}"/>
              </a:ext>
            </a:extLst>
          </p:cNvPr>
          <p:cNvGrpSpPr/>
          <p:nvPr/>
        </p:nvGrpSpPr>
        <p:grpSpPr>
          <a:xfrm>
            <a:off x="850900" y="400050"/>
            <a:ext cx="10490200" cy="6057900"/>
            <a:chOff x="850900" y="400050"/>
            <a:chExt cx="10490200" cy="60579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FF60529C-EE5B-3D46-A11C-7D54B3FE0A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0900" y="400050"/>
              <a:ext cx="10490200" cy="6057900"/>
            </a:xfrm>
            <a:prstGeom prst="rect">
              <a:avLst/>
            </a:prstGeom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67470F1D-1CD3-F74D-B21B-A750D39782C2}"/>
                </a:ext>
              </a:extLst>
            </p:cNvPr>
            <p:cNvSpPr txBox="1"/>
            <p:nvPr/>
          </p:nvSpPr>
          <p:spPr>
            <a:xfrm>
              <a:off x="6325643" y="2739976"/>
              <a:ext cx="3432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dirty="0"/>
                <a:t>Build complicated features directly</a:t>
              </a:r>
              <a:endParaRPr kumimoji="1" lang="zh-TW" altLang="en-US" dirty="0"/>
            </a:p>
          </p:txBody>
        </p:sp>
        <p:cxnSp>
          <p:nvCxnSpPr>
            <p:cNvPr id="8" name="直線箭頭接點 7">
              <a:extLst>
                <a:ext uri="{FF2B5EF4-FFF2-40B4-BE49-F238E27FC236}">
                  <a16:creationId xmlns:a16="http://schemas.microsoft.com/office/drawing/2014/main" id="{9D7793F2-DF89-4848-8190-7249E9DED4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78455" y="2301565"/>
              <a:ext cx="0" cy="43841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DEAC3535-88D6-0243-9DB0-7A336AEB95C0}"/>
                </a:ext>
              </a:extLst>
            </p:cNvPr>
            <p:cNvSpPr txBox="1"/>
            <p:nvPr/>
          </p:nvSpPr>
          <p:spPr>
            <a:xfrm>
              <a:off x="4736925" y="3547719"/>
              <a:ext cx="2271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dirty="0"/>
                <a:t>Try some features first</a:t>
              </a:r>
              <a:endParaRPr kumimoji="1" lang="zh-TW" altLang="en-US" dirty="0"/>
            </a:p>
          </p:txBody>
        </p:sp>
        <p:cxnSp>
          <p:nvCxnSpPr>
            <p:cNvPr id="11" name="直線箭頭接點 10">
              <a:extLst>
                <a:ext uri="{FF2B5EF4-FFF2-40B4-BE49-F238E27FC236}">
                  <a16:creationId xmlns:a16="http://schemas.microsoft.com/office/drawing/2014/main" id="{AAB882D3-C900-0841-AF0C-C6D24EA8D1AB}"/>
                </a:ext>
              </a:extLst>
            </p:cNvPr>
            <p:cNvCxnSpPr>
              <a:cxnSpLocks/>
            </p:cNvCxnSpPr>
            <p:nvPr/>
          </p:nvCxnSpPr>
          <p:spPr>
            <a:xfrm>
              <a:off x="5776587" y="3917051"/>
              <a:ext cx="0" cy="42702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右大括弧 12">
              <a:extLst>
                <a:ext uri="{FF2B5EF4-FFF2-40B4-BE49-F238E27FC236}">
                  <a16:creationId xmlns:a16="http://schemas.microsoft.com/office/drawing/2014/main" id="{6DDF3428-4620-8747-B44F-D28A730DD780}"/>
                </a:ext>
              </a:extLst>
            </p:cNvPr>
            <p:cNvSpPr/>
            <p:nvPr/>
          </p:nvSpPr>
          <p:spPr>
            <a:xfrm rot="5400000">
              <a:off x="8152174" y="3454914"/>
              <a:ext cx="142324" cy="3444659"/>
            </a:xfrm>
            <a:prstGeom prst="rightBrac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B21C7F84-5045-AF4B-957E-90C70E8F1B27}"/>
                </a:ext>
              </a:extLst>
            </p:cNvPr>
            <p:cNvSpPr txBox="1"/>
            <p:nvPr/>
          </p:nvSpPr>
          <p:spPr>
            <a:xfrm>
              <a:off x="7271619" y="5264568"/>
              <a:ext cx="23147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TW" dirty="0"/>
                <a:t>If success, then scale it</a:t>
              </a:r>
              <a:endParaRPr kumimoji="1"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698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>
            <a:extLst>
              <a:ext uri="{FF2B5EF4-FFF2-40B4-BE49-F238E27FC236}">
                <a16:creationId xmlns:a16="http://schemas.microsoft.com/office/drawing/2014/main" id="{E4C82B9E-8C8E-DC41-A627-791A5DC55A30}"/>
              </a:ext>
            </a:extLst>
          </p:cNvPr>
          <p:cNvGrpSpPr/>
          <p:nvPr/>
        </p:nvGrpSpPr>
        <p:grpSpPr>
          <a:xfrm>
            <a:off x="137032" y="0"/>
            <a:ext cx="11917936" cy="6858000"/>
            <a:chOff x="137032" y="0"/>
            <a:chExt cx="11917936" cy="6858000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A93A7838-5BE7-5842-9BD7-46165C6D7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7032" y="0"/>
              <a:ext cx="11917936" cy="6858000"/>
            </a:xfrm>
            <a:prstGeom prst="rect">
              <a:avLst/>
            </a:prstGeom>
          </p:spPr>
        </p:pic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B55332A5-9460-134B-BD50-EC7FE67486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20" t="33059" r="2654" b="46667"/>
            <a:stretch/>
          </p:blipFill>
          <p:spPr>
            <a:xfrm>
              <a:off x="413359" y="2292263"/>
              <a:ext cx="11361107" cy="1390390"/>
            </a:xfrm>
            <a:prstGeom prst="rect">
              <a:avLst/>
            </a:prstGeom>
          </p:spPr>
        </p:pic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79E40762-EA02-F74D-B249-0CAE59195B22}"/>
              </a:ext>
            </a:extLst>
          </p:cNvPr>
          <p:cNvGrpSpPr/>
          <p:nvPr/>
        </p:nvGrpSpPr>
        <p:grpSpPr>
          <a:xfrm>
            <a:off x="413357" y="3682653"/>
            <a:ext cx="11361108" cy="2680570"/>
            <a:chOff x="413357" y="3682653"/>
            <a:chExt cx="11361108" cy="2680570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2FAA801A-FA18-824D-AE9E-FD8BE34AE2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3" t="53699" r="2947" b="26210"/>
            <a:stretch/>
          </p:blipFill>
          <p:spPr>
            <a:xfrm>
              <a:off x="413358" y="3682653"/>
              <a:ext cx="11361107" cy="1377862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260BECB5-2457-264B-B05B-765B13AA01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065" t="73790" r="2366" b="7214"/>
            <a:stretch/>
          </p:blipFill>
          <p:spPr>
            <a:xfrm>
              <a:off x="413357" y="5060515"/>
              <a:ext cx="11361107" cy="13027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0462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14</Words>
  <Application>Microsoft Macintosh PowerPoint</Application>
  <PresentationFormat>寬螢幕</PresentationFormat>
  <Paragraphs>3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7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Chou4,Y (pgt)</dc:creator>
  <cp:lastModifiedBy>Chou4,Y (pgt)</cp:lastModifiedBy>
  <cp:revision>7</cp:revision>
  <dcterms:created xsi:type="dcterms:W3CDTF">2019-04-16T00:41:26Z</dcterms:created>
  <dcterms:modified xsi:type="dcterms:W3CDTF">2019-04-18T00:19:59Z</dcterms:modified>
</cp:coreProperties>
</file>

<file path=docProps/thumbnail.jpeg>
</file>